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sldIdLst>
    <p:sldId id="256" r:id="rId5"/>
  </p:sldIdLst>
  <p:sldSz cx="32918400" cy="43891200"/>
  <p:notesSz cx="9601200" cy="7315200"/>
  <p:defaultTextStyle>
    <a:defPPr>
      <a:defRPr lang="en-US"/>
    </a:defPPr>
    <a:lvl1pPr algn="l" defTabSz="4173538" rtl="0" fontAlgn="base">
      <a:spcBef>
        <a:spcPct val="0"/>
      </a:spcBef>
      <a:spcAft>
        <a:spcPct val="0"/>
      </a:spcAft>
      <a:defRPr sz="89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2085975" indent="-1628775" algn="l" defTabSz="4173538" rtl="0" fontAlgn="base">
      <a:spcBef>
        <a:spcPct val="0"/>
      </a:spcBef>
      <a:spcAft>
        <a:spcPct val="0"/>
      </a:spcAft>
      <a:defRPr sz="89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4173538" indent="-3259138" algn="l" defTabSz="4173538" rtl="0" fontAlgn="base">
      <a:spcBef>
        <a:spcPct val="0"/>
      </a:spcBef>
      <a:spcAft>
        <a:spcPct val="0"/>
      </a:spcAft>
      <a:defRPr sz="89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6261100" indent="-4889500" algn="l" defTabSz="4173538" rtl="0" fontAlgn="base">
      <a:spcBef>
        <a:spcPct val="0"/>
      </a:spcBef>
      <a:spcAft>
        <a:spcPct val="0"/>
      </a:spcAft>
      <a:defRPr sz="89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8348663" indent="-6519863" algn="l" defTabSz="4173538" rtl="0" fontAlgn="base">
      <a:spcBef>
        <a:spcPct val="0"/>
      </a:spcBef>
      <a:spcAft>
        <a:spcPct val="0"/>
      </a:spcAft>
      <a:defRPr sz="89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89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89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89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89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826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EBA90D-D502-4825-A5DD-346DCA46168D}" v="20" dt="2025-04-17T00:42:32.002"/>
  </p1510:revLst>
</p1510:revInfo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5" d="100"/>
          <a:sy n="25" d="100"/>
        </p:scale>
        <p:origin x="360" y="-2175"/>
      </p:cViewPr>
      <p:guideLst>
        <p:guide orient="horz" pos="13826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Francis Palma" userId="549ead0c5a1f9971" providerId="LiveId" clId="{20EBA90D-D502-4825-A5DD-346DCA46168D}"/>
    <pc:docChg chg="undo custSel modSld">
      <pc:chgData name="John Francis Palma" userId="549ead0c5a1f9971" providerId="LiveId" clId="{20EBA90D-D502-4825-A5DD-346DCA46168D}" dt="2025-04-17T00:42:38.814" v="70" actId="14100"/>
      <pc:docMkLst>
        <pc:docMk/>
      </pc:docMkLst>
      <pc:sldChg chg="modSp mod">
        <pc:chgData name="John Francis Palma" userId="549ead0c5a1f9971" providerId="LiveId" clId="{20EBA90D-D502-4825-A5DD-346DCA46168D}" dt="2025-04-17T00:42:38.814" v="70" actId="14100"/>
        <pc:sldMkLst>
          <pc:docMk/>
          <pc:sldMk cId="0" sldId="256"/>
        </pc:sldMkLst>
        <pc:spChg chg="mod">
          <ac:chgData name="John Francis Palma" userId="549ead0c5a1f9971" providerId="LiveId" clId="{20EBA90D-D502-4825-A5DD-346DCA46168D}" dt="2025-04-17T00:42:38.814" v="70" actId="14100"/>
          <ac:spMkLst>
            <pc:docMk/>
            <pc:sldMk cId="0" sldId="256"/>
            <ac:spMk id="2" creationId="{71B80373-B14F-5687-6D8D-1875FED2E693}"/>
          </ac:spMkLst>
        </pc:spChg>
        <pc:spChg chg="mod">
          <ac:chgData name="John Francis Palma" userId="549ead0c5a1f9971" providerId="LiveId" clId="{20EBA90D-D502-4825-A5DD-346DCA46168D}" dt="2025-04-17T00:42:32.002" v="69" actId="14100"/>
          <ac:spMkLst>
            <pc:docMk/>
            <pc:sldMk cId="0" sldId="256"/>
            <ac:spMk id="3" creationId="{6831315A-AD02-5865-72E8-4D7109175467}"/>
          </ac:spMkLst>
        </pc:spChg>
        <pc:spChg chg="mod">
          <ac:chgData name="John Francis Palma" userId="549ead0c5a1f9971" providerId="LiveId" clId="{20EBA90D-D502-4825-A5DD-346DCA46168D}" dt="2025-04-17T00:42:29.139" v="68" actId="14100"/>
          <ac:spMkLst>
            <pc:docMk/>
            <pc:sldMk cId="0" sldId="256"/>
            <ac:spMk id="4" creationId="{1F808BFD-8561-17D8-7CFB-31DBA4A0986E}"/>
          </ac:spMkLst>
        </pc:spChg>
        <pc:spChg chg="mod">
          <ac:chgData name="John Francis Palma" userId="549ead0c5a1f9971" providerId="LiveId" clId="{20EBA90D-D502-4825-A5DD-346DCA46168D}" dt="2025-04-17T00:42:25.665" v="67" actId="14100"/>
          <ac:spMkLst>
            <pc:docMk/>
            <pc:sldMk cId="0" sldId="256"/>
            <ac:spMk id="5" creationId="{4B4D321E-1107-A121-4775-0A6C9EEA3202}"/>
          </ac:spMkLst>
        </pc:spChg>
        <pc:spChg chg="mod">
          <ac:chgData name="John Francis Palma" userId="549ead0c5a1f9971" providerId="LiveId" clId="{20EBA90D-D502-4825-A5DD-346DCA46168D}" dt="2025-04-17T00:42:07.485" v="66" actId="14100"/>
          <ac:spMkLst>
            <pc:docMk/>
            <pc:sldMk cId="0" sldId="256"/>
            <ac:spMk id="8" creationId="{EB4DFD1F-C33C-70DC-3CF9-6E5D7C2FEF2C}"/>
          </ac:spMkLst>
        </pc:spChg>
        <pc:spChg chg="mod">
          <ac:chgData name="John Francis Palma" userId="549ead0c5a1f9971" providerId="LiveId" clId="{20EBA90D-D502-4825-A5DD-346DCA46168D}" dt="2025-04-17T00:33:33.127" v="9" actId="404"/>
          <ac:spMkLst>
            <pc:docMk/>
            <pc:sldMk cId="0" sldId="256"/>
            <ac:spMk id="11" creationId="{5075C7DF-A64C-833A-0D41-251C1AF9F70C}"/>
          </ac:spMkLst>
        </pc:spChg>
        <pc:spChg chg="mod">
          <ac:chgData name="John Francis Palma" userId="549ead0c5a1f9971" providerId="LiveId" clId="{20EBA90D-D502-4825-A5DD-346DCA46168D}" dt="2025-04-17T00:36:27.219" v="32" actId="1076"/>
          <ac:spMkLst>
            <pc:docMk/>
            <pc:sldMk cId="0" sldId="256"/>
            <ac:spMk id="14" creationId="{DA8366F4-023B-C768-C54C-07F515C3AA93}"/>
          </ac:spMkLst>
        </pc:spChg>
        <pc:spChg chg="mod">
          <ac:chgData name="John Francis Palma" userId="549ead0c5a1f9971" providerId="LiveId" clId="{20EBA90D-D502-4825-A5DD-346DCA46168D}" dt="2025-04-17T00:37:10.780" v="36" actId="1076"/>
          <ac:spMkLst>
            <pc:docMk/>
            <pc:sldMk cId="0" sldId="256"/>
            <ac:spMk id="15" creationId="{AE9F1B71-4F4F-CEE8-3CAB-695A8C4A2D1E}"/>
          </ac:spMkLst>
        </pc:spChg>
        <pc:spChg chg="mod">
          <ac:chgData name="John Francis Palma" userId="549ead0c5a1f9971" providerId="LiveId" clId="{20EBA90D-D502-4825-A5DD-346DCA46168D}" dt="2025-04-17T00:40:34.461" v="54" actId="14100"/>
          <ac:spMkLst>
            <pc:docMk/>
            <pc:sldMk cId="0" sldId="256"/>
            <ac:spMk id="16" creationId="{9E24E313-B891-76DC-DEFD-40F6489941AF}"/>
          </ac:spMkLst>
        </pc:spChg>
        <pc:spChg chg="mod">
          <ac:chgData name="John Francis Palma" userId="549ead0c5a1f9971" providerId="LiveId" clId="{20EBA90D-D502-4825-A5DD-346DCA46168D}" dt="2025-04-17T00:40:41.412" v="55" actId="1076"/>
          <ac:spMkLst>
            <pc:docMk/>
            <pc:sldMk cId="0" sldId="256"/>
            <ac:spMk id="17" creationId="{A98F229D-7EFD-F2D8-D4C5-774E44F3F9E2}"/>
          </ac:spMkLst>
        </pc:spChg>
        <pc:spChg chg="mod">
          <ac:chgData name="John Francis Palma" userId="549ead0c5a1f9971" providerId="LiveId" clId="{20EBA90D-D502-4825-A5DD-346DCA46168D}" dt="2025-04-17T00:34:10.760" v="12" actId="948"/>
          <ac:spMkLst>
            <pc:docMk/>
            <pc:sldMk cId="0" sldId="256"/>
            <ac:spMk id="30" creationId="{00000000-0000-0000-0000-000000000000}"/>
          </ac:spMkLst>
        </pc:spChg>
        <pc:spChg chg="mod">
          <ac:chgData name="John Francis Palma" userId="549ead0c5a1f9971" providerId="LiveId" clId="{20EBA90D-D502-4825-A5DD-346DCA46168D}" dt="2025-04-17T00:35:35.118" v="26" actId="20577"/>
          <ac:spMkLst>
            <pc:docMk/>
            <pc:sldMk cId="0" sldId="256"/>
            <ac:spMk id="46" creationId="{171F1AA5-69B6-4DE0-942E-393AD6839957}"/>
          </ac:spMkLst>
        </pc:spChg>
        <pc:spChg chg="mod">
          <ac:chgData name="John Francis Palma" userId="549ead0c5a1f9971" providerId="LiveId" clId="{20EBA90D-D502-4825-A5DD-346DCA46168D}" dt="2025-04-17T00:35:16.032" v="18" actId="179"/>
          <ac:spMkLst>
            <pc:docMk/>
            <pc:sldMk cId="0" sldId="256"/>
            <ac:spMk id="53" creationId="{2F6F6D8D-EDCB-4686-A5D7-E4FBA758189B}"/>
          </ac:spMkLst>
        </pc:spChg>
        <pc:picChg chg="mod modCrop">
          <ac:chgData name="John Francis Palma" userId="549ead0c5a1f9971" providerId="LiveId" clId="{20EBA90D-D502-4825-A5DD-346DCA46168D}" dt="2025-04-17T00:39:43.457" v="52" actId="692"/>
          <ac:picMkLst>
            <pc:docMk/>
            <pc:sldMk cId="0" sldId="256"/>
            <ac:picMk id="12" creationId="{DFE3A2EE-98AC-161B-8A57-8460A2D156CF}"/>
          </ac:picMkLst>
        </pc:picChg>
        <pc:picChg chg="mod">
          <ac:chgData name="John Francis Palma" userId="549ead0c5a1f9971" providerId="LiveId" clId="{20EBA90D-D502-4825-A5DD-346DCA46168D}" dt="2025-04-17T00:36:59.495" v="33" actId="1076"/>
          <ac:picMkLst>
            <pc:docMk/>
            <pc:sldMk cId="0" sldId="256"/>
            <ac:picMk id="13" creationId="{FECE9F7A-9D47-1B96-E86C-1816F380CF85}"/>
          </ac:picMkLst>
        </pc:picChg>
        <pc:picChg chg="mod">
          <ac:chgData name="John Francis Palma" userId="549ead0c5a1f9971" providerId="LiveId" clId="{20EBA90D-D502-4825-A5DD-346DCA46168D}" dt="2025-04-17T00:36:11.176" v="29" actId="1076"/>
          <ac:picMkLst>
            <pc:docMk/>
            <pc:sldMk cId="0" sldId="256"/>
            <ac:picMk id="1026" creationId="{83CAF8C7-D78A-913D-400E-0F26A52C0F5E}"/>
          </ac:picMkLst>
        </pc:picChg>
        <pc:picChg chg="mod">
          <ac:chgData name="John Francis Palma" userId="549ead0c5a1f9971" providerId="LiveId" clId="{20EBA90D-D502-4825-A5DD-346DCA46168D}" dt="2025-04-17T00:33:21.775" v="8" actId="1076"/>
          <ac:picMkLst>
            <pc:docMk/>
            <pc:sldMk cId="0" sldId="256"/>
            <ac:picMk id="1028" creationId="{9F9EDD0C-9E95-CB6D-CB99-2E2D1FA304A6}"/>
          </ac:picMkLst>
        </pc:picChg>
      </pc:sldChg>
    </pc:docChg>
  </pc:docChgLst>
</pc:chgInfo>
</file>

<file path=ppt/media/image1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160520" cy="3657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defTabSz="4413165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439014" y="0"/>
            <a:ext cx="4160520" cy="3657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9DAA8CC9-E716-42DA-8F70-EBF99F4778FE}" type="datetime1">
              <a:rPr lang="en-US"/>
              <a:pPr>
                <a:defRPr/>
              </a:pPr>
              <a:t>4/16/2025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71900" y="549275"/>
            <a:ext cx="2057400" cy="2743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947747"/>
            <a:ext cx="4160520" cy="3657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defTabSz="4413165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439014" y="6947747"/>
            <a:ext cx="4160520" cy="3657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8CF72509-E604-4979-83AE-38A30CB346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1546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173538" rtl="0" eaLnBrk="0" fontAlgn="base" hangingPunct="0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ＭＳ Ｐゴシック" pitchFamily="-112" charset="-128"/>
        <a:cs typeface="ＭＳ Ｐゴシック" pitchFamily="-112" charset="-128"/>
      </a:defRPr>
    </a:lvl1pPr>
    <a:lvl2pPr marL="2085975" algn="l" defTabSz="4173538" rtl="0" eaLnBrk="0" fontAlgn="base" hangingPunct="0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2pPr>
    <a:lvl3pPr marL="4173538" algn="l" defTabSz="4173538" rtl="0" eaLnBrk="0" fontAlgn="base" hangingPunct="0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3pPr>
    <a:lvl4pPr marL="6261100" algn="l" defTabSz="4173538" rtl="0" eaLnBrk="0" fontAlgn="base" hangingPunct="0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4pPr>
    <a:lvl5pPr marL="8348663" algn="l" defTabSz="4173538" rtl="0" eaLnBrk="0" fontAlgn="base" hangingPunct="0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5pPr>
    <a:lvl6pPr marL="10436962" algn="l" defTabSz="4174785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4354" algn="l" defTabSz="4174785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1746" algn="l" defTabSz="4174785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699139" algn="l" defTabSz="4174785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771900" y="549275"/>
            <a:ext cx="2057400" cy="27432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itchFamily="34" charset="-128"/>
            </a:endParaRPr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87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85372" indent="-302066" eaLnBrk="0" hangingPunct="0">
              <a:defRPr sz="87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08265" indent="-241653" eaLnBrk="0" hangingPunct="0">
              <a:defRPr sz="87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91571" indent="-241653" eaLnBrk="0" hangingPunct="0">
              <a:defRPr sz="87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174878" indent="-241653" eaLnBrk="0" hangingPunct="0">
              <a:defRPr sz="87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58184" indent="-241653" defTabSz="4411847" eaLnBrk="0" fontAlgn="base" hangingPunct="0">
              <a:spcBef>
                <a:spcPct val="0"/>
              </a:spcBef>
              <a:spcAft>
                <a:spcPct val="0"/>
              </a:spcAft>
              <a:defRPr sz="87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41490" indent="-241653" defTabSz="4411847" eaLnBrk="0" fontAlgn="base" hangingPunct="0">
              <a:spcBef>
                <a:spcPct val="0"/>
              </a:spcBef>
              <a:spcAft>
                <a:spcPct val="0"/>
              </a:spcAft>
              <a:defRPr sz="87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24796" indent="-241653" defTabSz="4411847" eaLnBrk="0" fontAlgn="base" hangingPunct="0">
              <a:spcBef>
                <a:spcPct val="0"/>
              </a:spcBef>
              <a:spcAft>
                <a:spcPct val="0"/>
              </a:spcAft>
              <a:defRPr sz="87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108102" indent="-241653" defTabSz="4411847" eaLnBrk="0" fontAlgn="base" hangingPunct="0">
              <a:spcBef>
                <a:spcPct val="0"/>
              </a:spcBef>
              <a:spcAft>
                <a:spcPct val="0"/>
              </a:spcAft>
              <a:defRPr sz="87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fld id="{E6D9EEA5-11B4-4F9A-B6A5-7711BADDA61D}" type="slidenum">
              <a:rPr lang="en-US" altLang="en-US" sz="1300">
                <a:latin typeface="Calibri" pitchFamily="34" charset="0"/>
              </a:rPr>
              <a:pPr eaLnBrk="1" hangingPunct="1"/>
              <a:t>1</a:t>
            </a:fld>
            <a:endParaRPr lang="en-US" altLang="en-US" sz="1300">
              <a:latin typeface="Calibri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046" y="12511967"/>
            <a:ext cx="25727184" cy="86334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0093" y="22823596"/>
            <a:ext cx="21187093" cy="1029299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73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47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2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495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369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43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1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6991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F455F38-7803-4B6E-B13D-62D39EF2EEAB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99ED91-160C-4F9D-A64E-E3F2010E35D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4270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132701-6A8C-4CA0-AEC6-56C783B50CBB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081920-93E1-406B-A589-90352FAC5BF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8065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43780" y="1612954"/>
            <a:ext cx="6810137" cy="343659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3364" y="1612954"/>
            <a:ext cx="19925956" cy="343659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6052D7F-72C2-423E-9CFA-AE1B5A3CA4E4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78A449-A8AB-4642-BC56-FAD0625E7CC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2954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5F1644-5DA9-458C-95C1-5C551A107277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6C8B53A-005C-4723-B701-5718B0D4232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3143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07" y="25881660"/>
            <a:ext cx="25727184" cy="7999447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907" y="17071089"/>
            <a:ext cx="25727184" cy="8810575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7392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4785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217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4956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3696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4354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174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69913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D31F0B-DE59-40F6-A672-68C7735DC217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E9EC5D-E526-4D22-8865-7DDA5D49872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673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3364" y="9397964"/>
            <a:ext cx="13368046" cy="26580911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85865" y="9397964"/>
            <a:ext cx="13368046" cy="26580911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32ED82-D339-4427-81C6-3E47AE5CA396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DE5038-36C4-4A3F-AF46-56B5391A8A4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5953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67" y="9015695"/>
            <a:ext cx="13373303" cy="3757312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7392" indent="0">
              <a:buNone/>
              <a:defRPr sz="9100" b="1"/>
            </a:lvl2pPr>
            <a:lvl3pPr marL="4174785" indent="0">
              <a:buNone/>
              <a:defRPr sz="8200" b="1"/>
            </a:lvl3pPr>
            <a:lvl4pPr marL="6262177" indent="0">
              <a:buNone/>
              <a:defRPr sz="7300" b="1"/>
            </a:lvl4pPr>
            <a:lvl5pPr marL="8349569" indent="0">
              <a:buNone/>
              <a:defRPr sz="7300" b="1"/>
            </a:lvl5pPr>
            <a:lvl6pPr marL="10436962" indent="0">
              <a:buNone/>
              <a:defRPr sz="7300" b="1"/>
            </a:lvl6pPr>
            <a:lvl7pPr marL="12524354" indent="0">
              <a:buNone/>
              <a:defRPr sz="7300" b="1"/>
            </a:lvl7pPr>
            <a:lvl8pPr marL="14611746" indent="0">
              <a:buNone/>
              <a:defRPr sz="7300" b="1"/>
            </a:lvl8pPr>
            <a:lvl9pPr marL="16699139" indent="0">
              <a:buNone/>
              <a:defRPr sz="7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367" y="12773009"/>
            <a:ext cx="13373303" cy="2320585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5363" y="9015695"/>
            <a:ext cx="13378555" cy="3757312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7392" indent="0">
              <a:buNone/>
              <a:defRPr sz="9100" b="1"/>
            </a:lvl2pPr>
            <a:lvl3pPr marL="4174785" indent="0">
              <a:buNone/>
              <a:defRPr sz="8200" b="1"/>
            </a:lvl3pPr>
            <a:lvl4pPr marL="6262177" indent="0">
              <a:buNone/>
              <a:defRPr sz="7300" b="1"/>
            </a:lvl4pPr>
            <a:lvl5pPr marL="8349569" indent="0">
              <a:buNone/>
              <a:defRPr sz="7300" b="1"/>
            </a:lvl5pPr>
            <a:lvl6pPr marL="10436962" indent="0">
              <a:buNone/>
              <a:defRPr sz="7300" b="1"/>
            </a:lvl6pPr>
            <a:lvl7pPr marL="12524354" indent="0">
              <a:buNone/>
              <a:defRPr sz="7300" b="1"/>
            </a:lvl7pPr>
            <a:lvl8pPr marL="14611746" indent="0">
              <a:buNone/>
              <a:defRPr sz="7300" b="1"/>
            </a:lvl8pPr>
            <a:lvl9pPr marL="16699139" indent="0">
              <a:buNone/>
              <a:defRPr sz="7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5363" y="12773009"/>
            <a:ext cx="13378555" cy="2320585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9AAEDA3-1DB1-4FB7-8A20-E55022BE4277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5D055D-FEFC-47E1-9B7C-E0C1E0CDD0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2604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FAD5F21-693A-47E2-A3B2-DB21A90051CD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2001781-D053-42ED-A73F-C77F5D067E8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967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491A91-8A92-445F-9AA2-804772D514EE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1DC79E-50C6-4038-B946-B6105999045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1500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68" y="1603625"/>
            <a:ext cx="9957726" cy="6824702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3665" y="1603630"/>
            <a:ext cx="16920250" cy="34375245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368" y="8428326"/>
            <a:ext cx="9957726" cy="27550543"/>
          </a:xfrm>
        </p:spPr>
        <p:txBody>
          <a:bodyPr/>
          <a:lstStyle>
            <a:lvl1pPr marL="0" indent="0">
              <a:buNone/>
              <a:defRPr sz="6400"/>
            </a:lvl1pPr>
            <a:lvl2pPr marL="2087392" indent="0">
              <a:buNone/>
              <a:defRPr sz="5500"/>
            </a:lvl2pPr>
            <a:lvl3pPr marL="4174785" indent="0">
              <a:buNone/>
              <a:defRPr sz="4600"/>
            </a:lvl3pPr>
            <a:lvl4pPr marL="6262177" indent="0">
              <a:buNone/>
              <a:defRPr sz="4100"/>
            </a:lvl4pPr>
            <a:lvl5pPr marL="8349569" indent="0">
              <a:buNone/>
              <a:defRPr sz="4100"/>
            </a:lvl5pPr>
            <a:lvl6pPr marL="10436962" indent="0">
              <a:buNone/>
              <a:defRPr sz="4100"/>
            </a:lvl6pPr>
            <a:lvl7pPr marL="12524354" indent="0">
              <a:buNone/>
              <a:defRPr sz="4100"/>
            </a:lvl7pPr>
            <a:lvl8pPr marL="14611746" indent="0">
              <a:buNone/>
              <a:defRPr sz="4100"/>
            </a:lvl8pPr>
            <a:lvl9pPr marL="16699139" indent="0">
              <a:buNone/>
              <a:defRPr sz="4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A6D6B29-2218-456E-A684-026B3CF663C1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02E304F-B346-4969-9DC2-750F81280BE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3327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2599" y="28193861"/>
            <a:ext cx="18160365" cy="3328446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2599" y="3598818"/>
            <a:ext cx="18160365" cy="24166159"/>
          </a:xfrm>
        </p:spPr>
        <p:txBody>
          <a:bodyPr lIns="417478" tIns="208739" rIns="417478" bIns="208739" rtlCol="0">
            <a:normAutofit/>
          </a:bodyPr>
          <a:lstStyle>
            <a:lvl1pPr marL="0" indent="0">
              <a:buNone/>
              <a:defRPr sz="14600"/>
            </a:lvl1pPr>
            <a:lvl2pPr marL="2087392" indent="0">
              <a:buNone/>
              <a:defRPr sz="12800"/>
            </a:lvl2pPr>
            <a:lvl3pPr marL="4174785" indent="0">
              <a:buNone/>
              <a:defRPr sz="11000"/>
            </a:lvl3pPr>
            <a:lvl4pPr marL="6262177" indent="0">
              <a:buNone/>
              <a:defRPr sz="9100"/>
            </a:lvl4pPr>
            <a:lvl5pPr marL="8349569" indent="0">
              <a:buNone/>
              <a:defRPr sz="9100"/>
            </a:lvl5pPr>
            <a:lvl6pPr marL="10436962" indent="0">
              <a:buNone/>
              <a:defRPr sz="9100"/>
            </a:lvl6pPr>
            <a:lvl7pPr marL="12524354" indent="0">
              <a:buNone/>
              <a:defRPr sz="9100"/>
            </a:lvl7pPr>
            <a:lvl8pPr marL="14611746" indent="0">
              <a:buNone/>
              <a:defRPr sz="9100"/>
            </a:lvl8pPr>
            <a:lvl9pPr marL="16699139" indent="0">
              <a:buNone/>
              <a:defRPr sz="91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2599" y="31522300"/>
            <a:ext cx="18160365" cy="4726942"/>
          </a:xfrm>
        </p:spPr>
        <p:txBody>
          <a:bodyPr/>
          <a:lstStyle>
            <a:lvl1pPr marL="0" indent="0">
              <a:buNone/>
              <a:defRPr sz="6400"/>
            </a:lvl1pPr>
            <a:lvl2pPr marL="2087392" indent="0">
              <a:buNone/>
              <a:defRPr sz="5500"/>
            </a:lvl2pPr>
            <a:lvl3pPr marL="4174785" indent="0">
              <a:buNone/>
              <a:defRPr sz="4600"/>
            </a:lvl3pPr>
            <a:lvl4pPr marL="6262177" indent="0">
              <a:buNone/>
              <a:defRPr sz="4100"/>
            </a:lvl4pPr>
            <a:lvl5pPr marL="8349569" indent="0">
              <a:buNone/>
              <a:defRPr sz="4100"/>
            </a:lvl5pPr>
            <a:lvl6pPr marL="10436962" indent="0">
              <a:buNone/>
              <a:defRPr sz="4100"/>
            </a:lvl6pPr>
            <a:lvl7pPr marL="12524354" indent="0">
              <a:buNone/>
              <a:defRPr sz="4100"/>
            </a:lvl7pPr>
            <a:lvl8pPr marL="14611746" indent="0">
              <a:buNone/>
              <a:defRPr sz="4100"/>
            </a:lvl8pPr>
            <a:lvl9pPr marL="16699139" indent="0">
              <a:buNone/>
              <a:defRPr sz="4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DEFD08F-72ED-4306-A5AC-FD53C0329F43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2CCA2C2-73A5-4368-8BD3-094A77682A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771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1644650" y="1758577"/>
            <a:ext cx="29629100" cy="7313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4508" tIns="227253" rIns="454508" bIns="22725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644650" y="10240682"/>
            <a:ext cx="29629100" cy="28966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4508" tIns="227253" rIns="454508" bIns="2272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1644651" y="40680345"/>
            <a:ext cx="7681913" cy="233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4508" tIns="227253" rIns="454508" bIns="227253" numCol="1" anchor="ctr" anchorCtr="0" compatLnSpc="1">
            <a:prstTxWarp prst="textNoShape">
              <a:avLst/>
            </a:prstTxWarp>
          </a:bodyPr>
          <a:lstStyle>
            <a:lvl1pPr defTabSz="4541838">
              <a:defRPr sz="60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1C14284D-8A03-4FCD-BA03-0ACE2AF73C7E}" type="datetime1">
              <a:rPr lang="en-US" altLang="en-US"/>
              <a:pPr/>
              <a:t>4/16/2025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11247441" y="40680345"/>
            <a:ext cx="10423525" cy="233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4508" tIns="227253" rIns="454508" bIns="227253" numCol="1" anchor="ctr" anchorCtr="0" compatLnSpc="1">
            <a:prstTxWarp prst="textNoShape">
              <a:avLst/>
            </a:prstTxWarp>
          </a:bodyPr>
          <a:lstStyle>
            <a:lvl1pPr algn="ctr" defTabSz="4541838">
              <a:defRPr sz="60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23591838" y="40680345"/>
            <a:ext cx="7681912" cy="233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4508" tIns="227253" rIns="454508" bIns="227253" numCol="1" anchor="ctr" anchorCtr="0" compatLnSpc="1">
            <a:prstTxWarp prst="textNoShape">
              <a:avLst/>
            </a:prstTxWarp>
          </a:bodyPr>
          <a:lstStyle>
            <a:lvl1pPr algn="r" defTabSz="4541838">
              <a:defRPr sz="60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8700E493-F80A-4578-B718-A1CD4306677A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41838" rtl="0" eaLnBrk="0" fontAlgn="base" hangingPunct="0">
        <a:spcBef>
          <a:spcPct val="0"/>
        </a:spcBef>
        <a:spcAft>
          <a:spcPct val="0"/>
        </a:spcAft>
        <a:defRPr sz="21900" kern="1200">
          <a:solidFill>
            <a:schemeClr val="tx1"/>
          </a:solidFill>
          <a:latin typeface="+mj-lt"/>
          <a:ea typeface="ＭＳ Ｐゴシック" pitchFamily="-112" charset="-128"/>
          <a:cs typeface="ＭＳ Ｐゴシック" pitchFamily="-112" charset="-128"/>
        </a:defRPr>
      </a:lvl1pPr>
      <a:lvl2pPr algn="ctr" defTabSz="4541838" rtl="0" eaLnBrk="0" fontAlgn="base" hangingPunct="0">
        <a:spcBef>
          <a:spcPct val="0"/>
        </a:spcBef>
        <a:spcAft>
          <a:spcPct val="0"/>
        </a:spcAft>
        <a:defRPr sz="219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2pPr>
      <a:lvl3pPr algn="ctr" defTabSz="4541838" rtl="0" eaLnBrk="0" fontAlgn="base" hangingPunct="0">
        <a:spcBef>
          <a:spcPct val="0"/>
        </a:spcBef>
        <a:spcAft>
          <a:spcPct val="0"/>
        </a:spcAft>
        <a:defRPr sz="219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3pPr>
      <a:lvl4pPr algn="ctr" defTabSz="4541838" rtl="0" eaLnBrk="0" fontAlgn="base" hangingPunct="0">
        <a:spcBef>
          <a:spcPct val="0"/>
        </a:spcBef>
        <a:spcAft>
          <a:spcPct val="0"/>
        </a:spcAft>
        <a:defRPr sz="219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4pPr>
      <a:lvl5pPr algn="ctr" defTabSz="4541838" rtl="0" eaLnBrk="0" fontAlgn="base" hangingPunct="0">
        <a:spcBef>
          <a:spcPct val="0"/>
        </a:spcBef>
        <a:spcAft>
          <a:spcPct val="0"/>
        </a:spcAft>
        <a:defRPr sz="219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5pPr>
      <a:lvl6pPr marL="457200" algn="ctr" defTabSz="4173538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6pPr>
      <a:lvl7pPr marL="914400" algn="ctr" defTabSz="4173538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7pPr>
      <a:lvl8pPr marL="1371600" algn="ctr" defTabSz="4173538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8pPr>
      <a:lvl9pPr marL="1828800" algn="ctr" defTabSz="4173538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9pPr>
    </p:titleStyle>
    <p:bodyStyle>
      <a:lvl1pPr marL="1704975" indent="-1704975" algn="l" defTabSz="454183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5900" kern="1200">
          <a:solidFill>
            <a:schemeClr val="tx1"/>
          </a:solidFill>
          <a:latin typeface="+mn-lt"/>
          <a:ea typeface="ＭＳ Ｐゴシック" pitchFamily="-112" charset="-128"/>
          <a:cs typeface="ＭＳ Ｐゴシック" pitchFamily="-112" charset="-128"/>
        </a:defRPr>
      </a:lvl1pPr>
      <a:lvl2pPr marL="3692525" indent="-1419225" algn="l" defTabSz="454183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39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2pPr>
      <a:lvl3pPr marL="5681663" indent="-1135063" algn="l" defTabSz="454183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3pPr>
      <a:lvl4pPr marL="7954963" indent="-1136650" algn="l" defTabSz="454183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9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4pPr>
      <a:lvl5pPr marL="10223500" indent="-1131888" algn="l" defTabSz="4541838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99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5pPr>
      <a:lvl6pPr marL="11480658" indent="-1043696" algn="l" defTabSz="4174785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68050" indent="-1043696" algn="l" defTabSz="4174785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55442" indent="-1043696" algn="l" defTabSz="4174785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2835" indent="-1043696" algn="l" defTabSz="4174785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7478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7392" algn="l" defTabSz="417478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4785" algn="l" defTabSz="417478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2177" algn="l" defTabSz="417478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49569" algn="l" defTabSz="417478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6962" algn="l" defTabSz="417478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4354" algn="l" defTabSz="417478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1746" algn="l" defTabSz="417478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699139" algn="l" defTabSz="417478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jpeg"/><Relationship Id="rId11" Type="http://schemas.openxmlformats.org/officeDocument/2006/relationships/image" Target="../media/image7.jpeg"/><Relationship Id="rId5" Type="http://schemas.openxmlformats.org/officeDocument/2006/relationships/image" Target="../media/image1.png"/><Relationship Id="rId10" Type="http://schemas.openxmlformats.org/officeDocument/2006/relationships/image" Target="../media/image6.jpe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457200" y="435429"/>
            <a:ext cx="32004000" cy="42976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70" tIns="52185" rIns="104370" bIns="52185" rtlCol="0" anchor="ctr"/>
          <a:lstStyle/>
          <a:p>
            <a:pPr algn="ctr"/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14401" y="914400"/>
            <a:ext cx="31089600" cy="3657600"/>
          </a:xfrm>
          <a:prstGeom prst="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70" tIns="52185" rIns="104370" bIns="52185" rtlCol="0" anchor="ctr"/>
          <a:lstStyle/>
          <a:p>
            <a:pPr algn="ctr"/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22" name="TextBox 12"/>
          <p:cNvSpPr txBox="1">
            <a:spLocks noChangeArrowheads="1"/>
          </p:cNvSpPr>
          <p:nvPr/>
        </p:nvSpPr>
        <p:spPr bwMode="auto">
          <a:xfrm>
            <a:off x="4114798" y="914401"/>
            <a:ext cx="24688802" cy="356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13628" tIns="56815" rIns="113628" bIns="56815">
            <a:spAutoFit/>
          </a:bodyPr>
          <a:lstStyle>
            <a:lvl1pPr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809625" indent="-311150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44600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43075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239963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971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543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115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0687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altLang="en-US" sz="7200" dirty="0">
                <a:latin typeface="Calibri" pitchFamily="34" charset="0"/>
              </a:rPr>
              <a:t>Capstone Project: Adaptive Drone</a:t>
            </a:r>
            <a:endParaRPr lang="en-US" altLang="en-US" sz="7200" dirty="0">
              <a:latin typeface="Calibri" pitchFamily="34" charset="0"/>
              <a:cs typeface="Times New Roman" pitchFamily="18" charset="0"/>
            </a:endParaRPr>
          </a:p>
          <a:p>
            <a:pPr algn="ctr" eaLnBrk="1" hangingPunct="1">
              <a:spcAft>
                <a:spcPts val="1200"/>
              </a:spcAft>
            </a:pPr>
            <a:r>
              <a:rPr lang="en-US" altLang="en-US" sz="4400" dirty="0">
                <a:latin typeface="Calibri" pitchFamily="34" charset="0"/>
                <a:cs typeface="Times New Roman" pitchFamily="18" charset="0"/>
              </a:rPr>
              <a:t>Sponsor: Seven Hills   Term: Fall 2024 / Spring 2025</a:t>
            </a:r>
          </a:p>
          <a:p>
            <a:pPr algn="ctr" eaLnBrk="1" hangingPunct="1">
              <a:spcAft>
                <a:spcPts val="1200"/>
              </a:spcAft>
            </a:pPr>
            <a:r>
              <a:rPr lang="en-US" altLang="en-US" sz="4400" dirty="0">
                <a:latin typeface="Calibri" pitchFamily="34" charset="0"/>
                <a:cs typeface="Times New Roman" pitchFamily="18" charset="0"/>
              </a:rPr>
              <a:t>Himadri Saha (CpE), Abumere Okhihan (CpE), Tejas Patil (EE), Daniel Diep (EE)</a:t>
            </a:r>
          </a:p>
          <a:p>
            <a:pPr algn="ctr" eaLnBrk="1" hangingPunct="1">
              <a:spcAft>
                <a:spcPts val="1200"/>
              </a:spcAft>
            </a:pPr>
            <a:r>
              <a:rPr lang="en-US" altLang="en-US" sz="4400" dirty="0">
                <a:latin typeface="Calibri" pitchFamily="34" charset="0"/>
                <a:cs typeface="Times New Roman" pitchFamily="18" charset="0"/>
              </a:rPr>
              <a:t>Mentor: Prof. Jean-Francois Millithaler (ECE Dept.)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895350" y="5045355"/>
            <a:ext cx="15339216" cy="8650839"/>
          </a:xfrm>
          <a:prstGeom prst="rect">
            <a:avLst/>
          </a:prstGeom>
          <a:solidFill>
            <a:schemeClr val="bg1"/>
          </a:solidFill>
          <a:ln w="50800" algn="ctr">
            <a:noFill/>
            <a:miter lim="800000"/>
            <a:headEnd/>
            <a:tailEnd/>
          </a:ln>
        </p:spPr>
        <p:txBody>
          <a:bodyPr lIns="113628" tIns="56815" rIns="113628" bIns="56815" anchor="ctr"/>
          <a:lstStyle>
            <a:lvl1pPr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809625" indent="-311150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44600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43075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239963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971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543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115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0687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8900">
              <a:solidFill>
                <a:srgbClr val="FFFFFF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24" name="Text Box 450"/>
          <p:cNvSpPr txBox="1">
            <a:spLocks noChangeArrowheads="1"/>
          </p:cNvSpPr>
          <p:nvPr/>
        </p:nvSpPr>
        <p:spPr bwMode="auto">
          <a:xfrm>
            <a:off x="931863" y="5029200"/>
            <a:ext cx="15290009" cy="874712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0999" tIns="40494" rIns="80999" bIns="40494">
            <a:spAutoFit/>
          </a:bodyPr>
          <a:lstStyle>
            <a:lvl1pPr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809625" indent="-311150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44600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43075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239963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971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543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115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0687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5200" b="1">
                <a:solidFill>
                  <a:srgbClr val="F8F8F8"/>
                </a:solidFill>
                <a:latin typeface="Times New Roman" pitchFamily="18" charset="0"/>
                <a:cs typeface="Times New Roman" pitchFamily="18" charset="0"/>
              </a:rPr>
              <a:t>Project Description</a:t>
            </a:r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100" y="1176204"/>
            <a:ext cx="2606969" cy="3167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Rectangle 273"/>
          <p:cNvSpPr txBox="1">
            <a:spLocks/>
          </p:cNvSpPr>
          <p:nvPr/>
        </p:nvSpPr>
        <p:spPr bwMode="auto">
          <a:xfrm>
            <a:off x="914399" y="5903914"/>
            <a:ext cx="15315405" cy="7779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227253" rIns="365760" bIns="227253" numCol="1" anchor="t" anchorCtr="0" compatLnSpc="1">
            <a:prstTxWarp prst="textNoShape">
              <a:avLst/>
            </a:prstTxWarp>
          </a:bodyPr>
          <a:lstStyle>
            <a:lvl1pPr marL="1704975" indent="-1704975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5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ＭＳ Ｐゴシック" pitchFamily="-112" charset="-128"/>
              </a:defRPr>
            </a:lvl1pPr>
            <a:lvl2pPr marL="3692525" indent="-1419225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3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2pPr>
            <a:lvl3pPr marL="5681663" indent="-1135063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20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3pPr>
            <a:lvl4pPr marL="7954963" indent="-1136650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9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4pPr>
            <a:lvl5pPr marL="10223500" indent="-1131888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5pPr>
            <a:lvl6pPr marL="11480658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68050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55442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2835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ts val="0"/>
              </a:spcBef>
            </a:pPr>
            <a:r>
              <a:rPr lang="en-US" sz="4400" dirty="0"/>
              <a:t>The Seven Hills foundation is committed to promoting and providing innovative and comprehensive health services to individuals with disabilities and life challenges.</a:t>
            </a:r>
            <a:endParaRPr lang="en-US" sz="4400" dirty="0">
              <a:latin typeface="Calibri"/>
              <a:ea typeface="ＭＳ Ｐゴシック"/>
            </a:endParaRPr>
          </a:p>
          <a:p>
            <a:pPr marL="457200" indent="-457200">
              <a:spcBef>
                <a:spcPts val="0"/>
              </a:spcBef>
            </a:pPr>
            <a:r>
              <a:rPr lang="en-US" sz="4400" dirty="0">
                <a:solidFill>
                  <a:srgbClr val="0D0D0D"/>
                </a:solidFill>
                <a:latin typeface="Calibri"/>
                <a:ea typeface="ＭＳ Ｐゴシック"/>
                <a:cs typeface="Times New Roman"/>
              </a:rPr>
              <a:t>People with physical disabilities such as quadriplegia have difficulties interacting with the environment. </a:t>
            </a:r>
            <a:endParaRPr lang="en-US" sz="4400" dirty="0">
              <a:solidFill>
                <a:srgbClr val="0D0D0D"/>
              </a:solidFill>
              <a:ea typeface="ＭＳ Ｐゴシック"/>
              <a:cs typeface="Times New Roman"/>
            </a:endParaRPr>
          </a:p>
          <a:p>
            <a:pPr marL="457200" indent="-457200">
              <a:spcBef>
                <a:spcPts val="0"/>
              </a:spcBef>
            </a:pPr>
            <a:r>
              <a:rPr lang="en-US" sz="4400" dirty="0">
                <a:solidFill>
                  <a:srgbClr val="0D0D0D"/>
                </a:solidFill>
                <a:ea typeface="Calibri"/>
                <a:cs typeface="Calibri"/>
              </a:rPr>
              <a:t>It is desired to have an adaptive photography drone controller that will provide that experience without requiring the use of limbs.</a:t>
            </a:r>
            <a:endParaRPr lang="en-US" dirty="0"/>
          </a:p>
          <a:p>
            <a:pPr marL="457200" indent="-457200">
              <a:spcBef>
                <a:spcPts val="0"/>
              </a:spcBef>
            </a:pPr>
            <a:r>
              <a:rPr lang="en-US" sz="4400" dirty="0">
                <a:solidFill>
                  <a:srgbClr val="0D0D0D"/>
                </a:solidFill>
                <a:latin typeface="Calibri"/>
                <a:ea typeface="ＭＳ Ｐゴシック"/>
                <a:cs typeface="Times New Roman"/>
              </a:rPr>
              <a:t>The objective is to create a set of controls for a photography drone that a person with physical disabilities can use by May 2025.</a:t>
            </a:r>
            <a:endParaRPr lang="en-US" sz="4400" dirty="0">
              <a:latin typeface="Calibri"/>
              <a:ea typeface="ＭＳ Ｐゴシック"/>
            </a:endParaRPr>
          </a:p>
          <a:p>
            <a:pPr marL="457200" indent="-457200">
              <a:lnSpc>
                <a:spcPct val="90000"/>
              </a:lnSpc>
            </a:pPr>
            <a:endParaRPr lang="en-US" sz="4400" dirty="0">
              <a:solidFill>
                <a:srgbClr val="0D0D0D"/>
              </a:solidFill>
              <a:ea typeface="ＭＳ Ｐゴシック" pitchFamily="34" charset="-128"/>
              <a:cs typeface="Times New Roman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14401" y="5045356"/>
            <a:ext cx="15320166" cy="8670644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70" tIns="52185" rIns="104370" bIns="52185" rtlCol="0" anchor="ctr"/>
          <a:lstStyle/>
          <a:p>
            <a:pPr algn="ctr"/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35" name="Rectangle 282"/>
          <p:cNvSpPr>
            <a:spLocks noChangeArrowheads="1"/>
          </p:cNvSpPr>
          <p:nvPr/>
        </p:nvSpPr>
        <p:spPr bwMode="auto">
          <a:xfrm>
            <a:off x="16687800" y="18248314"/>
            <a:ext cx="15306676" cy="3925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457200" tIns="228600" rIns="457200" bIns="228600"/>
          <a:lstStyle>
            <a:lvl1pPr marL="419100" indent="-419100" defTabSz="4541838" eaLnBrk="0" hangingPunct="0">
              <a:spcBef>
                <a:spcPct val="20000"/>
              </a:spcBef>
              <a:buFont typeface="Arial" charset="0"/>
              <a:buChar char="•"/>
              <a:defRPr sz="159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1pPr>
            <a:lvl2pPr marL="3692525" indent="-1419225" defTabSz="4541838" eaLnBrk="0" hangingPunct="0">
              <a:spcBef>
                <a:spcPct val="20000"/>
              </a:spcBef>
              <a:buFont typeface="Arial" charset="0"/>
              <a:buChar char="–"/>
              <a:defRPr sz="139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2pPr>
            <a:lvl3pPr marL="5681663" indent="-1135063" defTabSz="4541838" eaLnBrk="0" hangingPunct="0">
              <a:spcBef>
                <a:spcPct val="20000"/>
              </a:spcBef>
              <a:buFont typeface="Arial" charset="0"/>
              <a:buChar char="•"/>
              <a:defRPr sz="120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3pPr>
            <a:lvl4pPr marL="7954963" indent="-1136650" defTabSz="4541838" eaLnBrk="0" hangingPunct="0">
              <a:spcBef>
                <a:spcPct val="20000"/>
              </a:spcBef>
              <a:buFont typeface="Arial" charset="0"/>
              <a:buChar char="–"/>
              <a:defRPr sz="99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4pPr>
            <a:lvl5pPr marL="10223500" indent="-1131888" defTabSz="4541838" eaLnBrk="0" hangingPunct="0">
              <a:spcBef>
                <a:spcPct val="20000"/>
              </a:spcBef>
              <a:buFont typeface="Arial" charset="0"/>
              <a:buChar char="»"/>
              <a:defRPr sz="99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5pPr>
            <a:lvl6pPr marL="10680700" indent="-1131888" defTabSz="4541838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9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6pPr>
            <a:lvl7pPr marL="11137900" indent="-1131888" defTabSz="4541838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9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7pPr>
            <a:lvl8pPr marL="11595100" indent="-1131888" defTabSz="4541838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9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8pPr>
            <a:lvl9pPr marL="12052300" indent="-1131888" defTabSz="4541838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9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9pPr>
          </a:lstStyle>
          <a:p>
            <a:pPr marL="1333500" lvl="1" indent="-914400">
              <a:lnSpc>
                <a:spcPct val="80000"/>
              </a:lnSpc>
            </a:pPr>
            <a:endParaRPr lang="en-US" altLang="en-US" sz="240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74AB8E5-5CC4-4128-84ED-55C3097766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288" y="14189355"/>
            <a:ext cx="31070548" cy="22675946"/>
          </a:xfrm>
          <a:prstGeom prst="rect">
            <a:avLst/>
          </a:prstGeom>
          <a:solidFill>
            <a:schemeClr val="bg1"/>
          </a:solidFill>
          <a:ln w="50800" algn="ctr">
            <a:noFill/>
            <a:miter lim="800000"/>
            <a:headEnd/>
            <a:tailEnd/>
          </a:ln>
        </p:spPr>
        <p:txBody>
          <a:bodyPr lIns="113628" tIns="56815" rIns="113628" bIns="56815" anchor="ctr"/>
          <a:lstStyle>
            <a:lvl1pPr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809625" indent="-311150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44600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43075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239963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971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543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115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0687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8900">
              <a:solidFill>
                <a:srgbClr val="FFFFFF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44" name="Text Box 450">
            <a:extLst>
              <a:ext uri="{FF2B5EF4-FFF2-40B4-BE49-F238E27FC236}">
                <a16:creationId xmlns:a16="http://schemas.microsoft.com/office/drawing/2014/main" id="{16A0D55F-1500-4F21-B7F3-B335B065FE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0750" y="14169575"/>
            <a:ext cx="31083249" cy="881998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0999" tIns="40494" rIns="80999" bIns="40494">
            <a:spAutoFit/>
          </a:bodyPr>
          <a:lstStyle>
            <a:lvl1pPr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809625" indent="-311150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44600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43075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239963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971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543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115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0687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5200" b="1">
                <a:solidFill>
                  <a:srgbClr val="F8F8F8"/>
                </a:solidFill>
                <a:latin typeface="Times New Roman" pitchFamily="18" charset="0"/>
                <a:cs typeface="Times New Roman" pitchFamily="18" charset="0"/>
              </a:rPr>
              <a:t>Project Overview</a:t>
            </a:r>
          </a:p>
        </p:txBody>
      </p:sp>
      <p:sp>
        <p:nvSpPr>
          <p:cNvPr id="46" name="Rectangle 273">
            <a:extLst>
              <a:ext uri="{FF2B5EF4-FFF2-40B4-BE49-F238E27FC236}">
                <a16:creationId xmlns:a16="http://schemas.microsoft.com/office/drawing/2014/main" id="{171F1AA5-69B6-4DE0-942E-393AD6839957}"/>
              </a:ext>
            </a:extLst>
          </p:cNvPr>
          <p:cNvSpPr txBox="1">
            <a:spLocks/>
          </p:cNvSpPr>
          <p:nvPr/>
        </p:nvSpPr>
        <p:spPr bwMode="auto">
          <a:xfrm>
            <a:off x="944562" y="15157205"/>
            <a:ext cx="10500839" cy="1079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227253" rIns="365760" bIns="227253" numCol="1" anchor="t" anchorCtr="0" compatLnSpc="1">
            <a:prstTxWarp prst="textNoShape">
              <a:avLst/>
            </a:prstTxWarp>
          </a:bodyPr>
          <a:lstStyle>
            <a:lvl1pPr marL="1704975" indent="-1704975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5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ＭＳ Ｐゴシック" pitchFamily="-112" charset="-128"/>
              </a:defRPr>
            </a:lvl1pPr>
            <a:lvl2pPr marL="3692525" indent="-1419225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3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2pPr>
            <a:lvl3pPr marL="5681663" indent="-1135063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20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3pPr>
            <a:lvl4pPr marL="7954963" indent="-1136650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9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4pPr>
            <a:lvl5pPr marL="10223500" indent="-1131888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5pPr>
            <a:lvl6pPr marL="11480658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68050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55442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2835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en-US" sz="4400" dirty="0">
                <a:ea typeface="ＭＳ Ｐゴシック" pitchFamily="34" charset="-128"/>
              </a:rPr>
              <a:t>Utilizing the DJI Tello’s SDK, a Python program was written that mapped the drone’s control functions to a </a:t>
            </a:r>
            <a:r>
              <a:rPr lang="en-US" altLang="en-US" sz="4400" dirty="0" err="1">
                <a:ea typeface="ＭＳ Ｐゴシック" pitchFamily="34" charset="-128"/>
              </a:rPr>
              <a:t>MediaPipe</a:t>
            </a:r>
            <a:r>
              <a:rPr lang="en-US" altLang="en-US" sz="4400" dirty="0">
                <a:ea typeface="ＭＳ Ｐゴシック" pitchFamily="34" charset="-128"/>
              </a:rPr>
              <a:t> based head rotation system.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4400" dirty="0">
                <a:ea typeface="ＭＳ Ｐゴシック" pitchFamily="34" charset="-128"/>
              </a:rPr>
              <a:t>Through the application’s GUI, the user will be able to view the drone FPV and take photos using head movement.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4400" dirty="0">
                <a:ea typeface="ＭＳ Ｐゴシック" pitchFamily="34" charset="-128"/>
              </a:rPr>
              <a:t>As a safety measure, a kill switch has also been implemented in the GUI for quick termination of the program.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4400" dirty="0">
                <a:ea typeface="ＭＳ Ｐゴシック" pitchFamily="34" charset="-128"/>
              </a:rPr>
              <a:t>The application will be packaged in an executable file and be ready for use on any Windows OS device alongside an Autodesk </a:t>
            </a:r>
            <a:r>
              <a:rPr lang="en-US" altLang="en-US" sz="4400" dirty="0" err="1">
                <a:ea typeface="ＭＳ Ｐゴシック" pitchFamily="34" charset="-128"/>
              </a:rPr>
              <a:t>Instructables</a:t>
            </a:r>
            <a:r>
              <a:rPr lang="en-US" altLang="en-US" sz="4400" dirty="0">
                <a:ea typeface="ＭＳ Ｐゴシック" pitchFamily="34" charset="-128"/>
              </a:rPr>
              <a:t> guide by May 2025.</a:t>
            </a: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005B803-1F94-4A10-86F6-FE76E6271ADF}"/>
              </a:ext>
            </a:extLst>
          </p:cNvPr>
          <p:cNvSpPr/>
          <p:nvPr/>
        </p:nvSpPr>
        <p:spPr>
          <a:xfrm>
            <a:off x="914399" y="14189355"/>
            <a:ext cx="31089601" cy="2267594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70" tIns="52185" rIns="104370" bIns="52185" rtlCol="0" anchor="ctr"/>
          <a:lstStyle/>
          <a:p>
            <a:pPr algn="ctr"/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89FFA0A-954F-4258-9686-5E18978D9B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99711" y="5045355"/>
            <a:ext cx="15310644" cy="8650839"/>
          </a:xfrm>
          <a:prstGeom prst="rect">
            <a:avLst/>
          </a:prstGeom>
          <a:solidFill>
            <a:schemeClr val="bg1"/>
          </a:solidFill>
          <a:ln w="50800" algn="ctr">
            <a:noFill/>
            <a:miter lim="800000"/>
            <a:headEnd/>
            <a:tailEnd/>
          </a:ln>
        </p:spPr>
        <p:txBody>
          <a:bodyPr lIns="113628" tIns="56815" rIns="113628" bIns="56815" anchor="ctr"/>
          <a:lstStyle>
            <a:lvl1pPr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809625" indent="-311150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44600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43075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239963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971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543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115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0687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8900">
              <a:solidFill>
                <a:srgbClr val="FFFFFF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50" name="Text Box 450">
            <a:extLst>
              <a:ext uri="{FF2B5EF4-FFF2-40B4-BE49-F238E27FC236}">
                <a16:creationId xmlns:a16="http://schemas.microsoft.com/office/drawing/2014/main" id="{2E575ADA-45A6-4E14-A4A5-E155EAC09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72717" y="5041797"/>
            <a:ext cx="15348746" cy="874712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0999" tIns="40494" rIns="80999" bIns="40494">
            <a:spAutoFit/>
          </a:bodyPr>
          <a:lstStyle>
            <a:lvl1pPr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809625" indent="-311150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44600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43075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239963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971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543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115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0687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5200" b="1">
                <a:solidFill>
                  <a:srgbClr val="F8F8F8"/>
                </a:solidFill>
                <a:latin typeface="Times New Roman" pitchFamily="18" charset="0"/>
                <a:cs typeface="Times New Roman" pitchFamily="18" charset="0"/>
              </a:rPr>
              <a:t>Design &amp; Analysis</a:t>
            </a:r>
          </a:p>
        </p:txBody>
      </p:sp>
      <p:sp>
        <p:nvSpPr>
          <p:cNvPr id="53" name="Rectangle 273">
            <a:extLst>
              <a:ext uri="{FF2B5EF4-FFF2-40B4-BE49-F238E27FC236}">
                <a16:creationId xmlns:a16="http://schemas.microsoft.com/office/drawing/2014/main" id="{2F6F6D8D-EDCB-4686-A5D7-E4FBA758189B}"/>
              </a:ext>
            </a:extLst>
          </p:cNvPr>
          <p:cNvSpPr txBox="1">
            <a:spLocks/>
          </p:cNvSpPr>
          <p:nvPr/>
        </p:nvSpPr>
        <p:spPr bwMode="auto">
          <a:xfrm>
            <a:off x="16699712" y="6248400"/>
            <a:ext cx="8631114" cy="7447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227253" rIns="365760" bIns="227253" numCol="1" anchor="t" anchorCtr="0" compatLnSpc="1">
            <a:prstTxWarp prst="textNoShape">
              <a:avLst/>
            </a:prstTxWarp>
          </a:bodyPr>
          <a:lstStyle>
            <a:lvl1pPr marL="1704975" indent="-1704975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5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ＭＳ Ｐゴシック" pitchFamily="-112" charset="-128"/>
              </a:defRPr>
            </a:lvl1pPr>
            <a:lvl2pPr marL="3692525" indent="-1419225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3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2pPr>
            <a:lvl3pPr marL="5681663" indent="-1135063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20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3pPr>
            <a:lvl4pPr marL="7954963" indent="-1136650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9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4pPr>
            <a:lvl5pPr marL="10223500" indent="-1131888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5pPr>
            <a:lvl6pPr marL="11480658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68050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55442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2835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ts val="1200"/>
              </a:spcBef>
              <a:spcAft>
                <a:spcPts val="2400"/>
              </a:spcAft>
            </a:pPr>
            <a:r>
              <a:rPr lang="en-US" sz="4400" dirty="0">
                <a:solidFill>
                  <a:srgbClr val="0D0D0D"/>
                </a:solidFill>
                <a:ea typeface="Calibri"/>
                <a:cs typeface="Calibri"/>
              </a:rPr>
              <a:t>The solution is to design a PC based application using Python that tracks head rotation to pilot a DJI Tello photography drone. </a:t>
            </a:r>
            <a:endParaRPr lang="en-US" sz="4400" dirty="0">
              <a:ea typeface="Calibri"/>
              <a:cs typeface="Calibri"/>
            </a:endParaRPr>
          </a:p>
          <a:p>
            <a:pPr marL="457200" indent="-457200">
              <a:spcBef>
                <a:spcPts val="1200"/>
              </a:spcBef>
              <a:spcAft>
                <a:spcPts val="2400"/>
              </a:spcAft>
            </a:pPr>
            <a:r>
              <a:rPr lang="en-US" sz="4400" dirty="0">
                <a:solidFill>
                  <a:srgbClr val="0D0D0D"/>
                </a:solidFill>
                <a:ea typeface="Calibri"/>
                <a:cs typeface="Calibri"/>
              </a:rPr>
              <a:t>The system will have a GUI that plots points on the user's face to track how the head is moving to determine the certain direction at which the drone will fly.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F039577-3BBC-495B-BA00-38DB80CB3DD3}"/>
              </a:ext>
            </a:extLst>
          </p:cNvPr>
          <p:cNvSpPr/>
          <p:nvPr/>
        </p:nvSpPr>
        <p:spPr>
          <a:xfrm>
            <a:off x="16688596" y="5045355"/>
            <a:ext cx="15315404" cy="867064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70" tIns="52185" rIns="104370" bIns="52185" rtlCol="0" anchor="ctr"/>
          <a:lstStyle/>
          <a:p>
            <a:pPr algn="ctr"/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1B80373-B14F-5687-6D8D-1875FED2E6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641" y="37376126"/>
            <a:ext cx="15365570" cy="5618337"/>
          </a:xfrm>
          <a:prstGeom prst="rect">
            <a:avLst/>
          </a:prstGeom>
          <a:solidFill>
            <a:schemeClr val="bg1"/>
          </a:solidFill>
          <a:ln w="50800" algn="ctr">
            <a:noFill/>
            <a:miter lim="800000"/>
            <a:headEnd/>
            <a:tailEnd/>
          </a:ln>
        </p:spPr>
        <p:txBody>
          <a:bodyPr lIns="113628" tIns="56815" rIns="113628" bIns="56815" anchor="ctr"/>
          <a:lstStyle>
            <a:lvl1pPr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809625" indent="-311150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44600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43075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239963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971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543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115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0687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8900">
              <a:solidFill>
                <a:srgbClr val="FFFFFF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3" name="Text Box 450">
            <a:extLst>
              <a:ext uri="{FF2B5EF4-FFF2-40B4-BE49-F238E27FC236}">
                <a16:creationId xmlns:a16="http://schemas.microsoft.com/office/drawing/2014/main" id="{6831315A-AD02-5865-72E8-4D71091754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9158" y="37382316"/>
            <a:ext cx="15367168" cy="89771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0999" tIns="40494" rIns="80999" bIns="40494">
            <a:spAutoFit/>
          </a:bodyPr>
          <a:lstStyle>
            <a:lvl1pPr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809625" indent="-311150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44600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43075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239963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971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543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115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0687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5200" b="1">
                <a:solidFill>
                  <a:srgbClr val="F8F8F8"/>
                </a:solidFill>
                <a:latin typeface="Times New Roman" pitchFamily="18" charset="0"/>
                <a:cs typeface="Times New Roman" pitchFamily="18" charset="0"/>
              </a:rPr>
              <a:t>Conclusions</a:t>
            </a:r>
          </a:p>
        </p:txBody>
      </p:sp>
      <p:sp>
        <p:nvSpPr>
          <p:cNvPr id="4" name="Rectangle 273">
            <a:extLst>
              <a:ext uri="{FF2B5EF4-FFF2-40B4-BE49-F238E27FC236}">
                <a16:creationId xmlns:a16="http://schemas.microsoft.com/office/drawing/2014/main" id="{1F808BFD-8561-17D8-7CFB-31DBA4A0986E}"/>
              </a:ext>
            </a:extLst>
          </p:cNvPr>
          <p:cNvSpPr txBox="1">
            <a:spLocks/>
          </p:cNvSpPr>
          <p:nvPr/>
        </p:nvSpPr>
        <p:spPr bwMode="auto">
          <a:xfrm>
            <a:off x="909641" y="38506400"/>
            <a:ext cx="15309049" cy="447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227253" rIns="365760" bIns="227253" numCol="1" anchor="t" anchorCtr="0" compatLnSpc="1">
            <a:prstTxWarp prst="textNoShape">
              <a:avLst/>
            </a:prstTxWarp>
          </a:bodyPr>
          <a:lstStyle>
            <a:lvl1pPr marL="1704975" indent="-1704975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5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ＭＳ Ｐゴシック" pitchFamily="-112" charset="-128"/>
              </a:defRPr>
            </a:lvl1pPr>
            <a:lvl2pPr marL="3692525" indent="-1419225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3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2pPr>
            <a:lvl3pPr marL="5681663" indent="-1135063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20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3pPr>
            <a:lvl4pPr marL="7954963" indent="-1136650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9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4pPr>
            <a:lvl5pPr marL="10223500" indent="-1131888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5pPr>
            <a:lvl6pPr marL="11480658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68050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55442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2835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ts val="1200"/>
              </a:spcBef>
              <a:spcAft>
                <a:spcPts val="1200"/>
              </a:spcAft>
            </a:pPr>
            <a:r>
              <a:rPr lang="en-US" altLang="en-US" sz="4400" dirty="0">
                <a:latin typeface="Calibri"/>
                <a:ea typeface="ＭＳ Ｐゴシック"/>
                <a:cs typeface="Calibri"/>
              </a:rPr>
              <a:t>The team has successfully completed this project, and it will be ready to use at Seven Hills by May 2025!</a:t>
            </a:r>
          </a:p>
          <a:p>
            <a:pPr marL="457200" indent="-457200">
              <a:spcBef>
                <a:spcPts val="1200"/>
              </a:spcBef>
              <a:spcAft>
                <a:spcPts val="1200"/>
              </a:spcAft>
            </a:pPr>
            <a:r>
              <a:rPr lang="en-US" altLang="en-US" sz="4400" dirty="0">
                <a:latin typeface="Calibri"/>
                <a:ea typeface="ＭＳ Ｐゴシック"/>
                <a:cs typeface="Calibri"/>
              </a:rPr>
              <a:t>Some future work may include allowing the next set of students that decide to continue this project to create a universal solution to control any drone with head rotation.</a:t>
            </a: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4D321E-1107-A121-4775-0A6C9EEA3202}"/>
              </a:ext>
            </a:extLst>
          </p:cNvPr>
          <p:cNvSpPr/>
          <p:nvPr/>
        </p:nvSpPr>
        <p:spPr>
          <a:xfrm>
            <a:off x="914399" y="37391623"/>
            <a:ext cx="15355062" cy="5588141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70" tIns="52185" rIns="104370" bIns="52185" rtlCol="0" anchor="ctr"/>
          <a:lstStyle/>
          <a:p>
            <a:pPr algn="ctr"/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600315-9911-7775-CBA8-7FAA04B90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88598" y="37391622"/>
            <a:ext cx="15310644" cy="5551083"/>
          </a:xfrm>
          <a:prstGeom prst="rect">
            <a:avLst/>
          </a:prstGeom>
          <a:solidFill>
            <a:schemeClr val="bg1"/>
          </a:solidFill>
          <a:ln w="50800" algn="ctr">
            <a:noFill/>
            <a:miter lim="800000"/>
            <a:headEnd/>
            <a:tailEnd/>
          </a:ln>
        </p:spPr>
        <p:txBody>
          <a:bodyPr lIns="113628" tIns="56815" rIns="113628" bIns="56815" anchor="ctr"/>
          <a:lstStyle>
            <a:lvl1pPr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809625" indent="-311150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44600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43075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239963" indent="-249238" defTabSz="4541838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971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543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115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068763" indent="-249238" defTabSz="4541838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8900">
              <a:solidFill>
                <a:srgbClr val="FFFFFF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7" name="Text Box 450">
            <a:extLst>
              <a:ext uri="{FF2B5EF4-FFF2-40B4-BE49-F238E27FC236}">
                <a16:creationId xmlns:a16="http://schemas.microsoft.com/office/drawing/2014/main" id="{DD996CD2-FFB7-ECF1-F6C4-49A4941505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38588" y="37409766"/>
            <a:ext cx="15348746" cy="881998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0999" tIns="40494" rIns="80999" bIns="40494">
            <a:spAutoFit/>
          </a:bodyPr>
          <a:lstStyle>
            <a:lvl1pPr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809625" indent="-311150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244600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743075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239963" indent="-249238" defTabSz="8112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6971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31543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6115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4068763" indent="-249238" defTabSz="8112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5200" b="1">
                <a:solidFill>
                  <a:srgbClr val="F8F8F8"/>
                </a:solidFill>
                <a:latin typeface="Times New Roman" pitchFamily="18" charset="0"/>
                <a:cs typeface="Times New Roman" pitchFamily="18" charset="0"/>
              </a:rPr>
              <a:t>Acknowledgements</a:t>
            </a:r>
          </a:p>
        </p:txBody>
      </p:sp>
      <p:sp>
        <p:nvSpPr>
          <p:cNvPr id="8" name="Rectangle 273">
            <a:extLst>
              <a:ext uri="{FF2B5EF4-FFF2-40B4-BE49-F238E27FC236}">
                <a16:creationId xmlns:a16="http://schemas.microsoft.com/office/drawing/2014/main" id="{EB4DFD1F-C33C-70DC-3CF9-6E5D7C2FEF2C}"/>
              </a:ext>
            </a:extLst>
          </p:cNvPr>
          <p:cNvSpPr txBox="1">
            <a:spLocks/>
          </p:cNvSpPr>
          <p:nvPr/>
        </p:nvSpPr>
        <p:spPr bwMode="auto">
          <a:xfrm>
            <a:off x="16699711" y="38448343"/>
            <a:ext cx="15275715" cy="4546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227253" rIns="365760" bIns="227253" numCol="1" anchor="t" anchorCtr="0" compatLnSpc="1">
            <a:prstTxWarp prst="textNoShape">
              <a:avLst/>
            </a:prstTxWarp>
          </a:bodyPr>
          <a:lstStyle>
            <a:lvl1pPr marL="1704975" indent="-1704975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5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ＭＳ Ｐゴシック" pitchFamily="-112" charset="-128"/>
              </a:defRPr>
            </a:lvl1pPr>
            <a:lvl2pPr marL="3692525" indent="-1419225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3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2pPr>
            <a:lvl3pPr marL="5681663" indent="-1135063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20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3pPr>
            <a:lvl4pPr marL="7954963" indent="-1136650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9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4pPr>
            <a:lvl5pPr marL="10223500" indent="-1131888" algn="l" defTabSz="4541838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9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5pPr>
            <a:lvl6pPr marL="11480658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68050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55442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2835" indent="-1043696" algn="l" defTabSz="41747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ts val="900"/>
              </a:spcBef>
              <a:spcAft>
                <a:spcPts val="900"/>
              </a:spcAft>
            </a:pPr>
            <a:r>
              <a:rPr lang="en-US" altLang="en-US" sz="4400" dirty="0">
                <a:ea typeface="ＭＳ Ｐゴシック"/>
              </a:rPr>
              <a:t>A very big thank you to our mentor: Prof. Jean-Francois </a:t>
            </a:r>
            <a:r>
              <a:rPr lang="en-US" altLang="en-US" sz="4400" dirty="0" err="1">
                <a:ea typeface="ＭＳ Ｐゴシック"/>
              </a:rPr>
              <a:t>Millithaler</a:t>
            </a:r>
            <a:r>
              <a:rPr lang="en-US" altLang="en-US" sz="4400" dirty="0">
                <a:ea typeface="ＭＳ Ｐゴシック"/>
              </a:rPr>
              <a:t> (ECE).</a:t>
            </a:r>
          </a:p>
          <a:p>
            <a:pPr marL="457200" indent="-457200">
              <a:spcBef>
                <a:spcPts val="900"/>
              </a:spcBef>
              <a:spcAft>
                <a:spcPts val="900"/>
              </a:spcAft>
            </a:pPr>
            <a:r>
              <a:rPr lang="en-US" altLang="en-US" sz="4400" dirty="0">
                <a:ea typeface="ＭＳ Ｐゴシック"/>
              </a:rPr>
              <a:t>As well as our sponsor staff: Steven Kessler and Ryan Beckett.</a:t>
            </a:r>
          </a:p>
          <a:p>
            <a:pPr marL="457200" indent="-457200">
              <a:spcBef>
                <a:spcPts val="900"/>
              </a:spcBef>
              <a:spcAft>
                <a:spcPts val="900"/>
              </a:spcAft>
            </a:pPr>
            <a:r>
              <a:rPr lang="en-US" altLang="en-US" sz="4400" dirty="0">
                <a:ea typeface="ＭＳ Ｐゴシック"/>
              </a:rPr>
              <a:t>Special thanks to Prof. Alessandro Sabato (ME) and Prof. Maru Cabrera (CS) for their guidance and assistance.</a:t>
            </a: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  <a:p>
            <a:pPr marL="457200" indent="-457200">
              <a:lnSpc>
                <a:spcPct val="90000"/>
              </a:lnSpc>
            </a:pPr>
            <a:endParaRPr lang="en-US" altLang="en-US" sz="4400" dirty="0">
              <a:ea typeface="ＭＳ Ｐゴシック" pitchFamily="34" charset="-12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DAE976-E6A4-E301-1DC7-3B65F77EE5F1}"/>
              </a:ext>
            </a:extLst>
          </p:cNvPr>
          <p:cNvSpPr/>
          <p:nvPr/>
        </p:nvSpPr>
        <p:spPr>
          <a:xfrm>
            <a:off x="16655253" y="37391623"/>
            <a:ext cx="15348746" cy="5585176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70" tIns="52185" rIns="104370" bIns="52185" rtlCol="0" anchor="ctr"/>
          <a:lstStyle/>
          <a:p>
            <a:pPr algn="ctr"/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pic>
        <p:nvPicPr>
          <p:cNvPr id="10" name="Picture 9" descr="Seven Hills Foundation | LinkedIn">
            <a:extLst>
              <a:ext uri="{FF2B5EF4-FFF2-40B4-BE49-F238E27FC236}">
                <a16:creationId xmlns:a16="http://schemas.microsoft.com/office/drawing/2014/main" id="{A6E9B6C6-A097-35C0-CA6E-B6CBC9E28C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71019" y="1177642"/>
            <a:ext cx="3066281" cy="321412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3CAF8C7-D78A-913D-400E-0F26A52C0F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05"/>
          <a:stretch/>
        </p:blipFill>
        <p:spPr bwMode="auto">
          <a:xfrm>
            <a:off x="11272554" y="16078027"/>
            <a:ext cx="10296790" cy="734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QuickHeadPoseDemo">
            <a:hlinkClick r:id="" action="ppaction://media"/>
            <a:extLst>
              <a:ext uri="{FF2B5EF4-FFF2-40B4-BE49-F238E27FC236}">
                <a16:creationId xmlns:a16="http://schemas.microsoft.com/office/drawing/2014/main" id="{FECE9F7A-9D47-1B96-E86C-1816F380CF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2221966" y="16035349"/>
            <a:ext cx="9217508" cy="7340325"/>
          </a:xfrm>
          <a:prstGeom prst="rect">
            <a:avLst/>
          </a:prstGeom>
        </p:spPr>
      </p:pic>
      <p:pic>
        <p:nvPicPr>
          <p:cNvPr id="1028" name="Picture 4" descr="Amazon.com: DJI Tello Drone with 720P Camera EZ Shots - 13 Minutes Flight  time - 8D Stunts - pre-Order : Toys &amp; Games">
            <a:extLst>
              <a:ext uri="{FF2B5EF4-FFF2-40B4-BE49-F238E27FC236}">
                <a16:creationId xmlns:a16="http://schemas.microsoft.com/office/drawing/2014/main" id="{9F9EDD0C-9E95-CB6D-CB99-2E2D1FA304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" t="19260"/>
          <a:stretch/>
        </p:blipFill>
        <p:spPr bwMode="auto">
          <a:xfrm>
            <a:off x="24917663" y="7174727"/>
            <a:ext cx="7056173" cy="5426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A8366F4-023B-C768-C54C-07F515C3AA93}"/>
              </a:ext>
            </a:extLst>
          </p:cNvPr>
          <p:cNvSpPr txBox="1"/>
          <p:nvPr/>
        </p:nvSpPr>
        <p:spPr>
          <a:xfrm>
            <a:off x="11272554" y="23631288"/>
            <a:ext cx="102967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+mn-lt"/>
              </a:rPr>
              <a:t>Demo of Application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9F1B71-4F4F-CEE8-3CAB-695A8C4A2D1E}"/>
              </a:ext>
            </a:extLst>
          </p:cNvPr>
          <p:cNvSpPr txBox="1"/>
          <p:nvPr/>
        </p:nvSpPr>
        <p:spPr>
          <a:xfrm>
            <a:off x="22221966" y="23630151"/>
            <a:ext cx="9217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latin typeface="+mn-lt"/>
              </a:rPr>
              <a:t>MediaPipe</a:t>
            </a:r>
            <a:r>
              <a:rPr lang="en-US" sz="4000" b="1" dirty="0">
                <a:latin typeface="+mn-lt"/>
              </a:rPr>
              <a:t> based Head Rotation System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24E313-B891-76DC-DEFD-40F6489941AF}"/>
              </a:ext>
            </a:extLst>
          </p:cNvPr>
          <p:cNvSpPr txBox="1"/>
          <p:nvPr/>
        </p:nvSpPr>
        <p:spPr>
          <a:xfrm>
            <a:off x="1355116" y="35661276"/>
            <a:ext cx="20042872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000" b="1" dirty="0">
                <a:latin typeface="+mn-lt"/>
                <a:ea typeface="ＭＳ Ｐゴシック"/>
              </a:rPr>
              <a:t>Class Diagram Displaying Packaging of the Application</a:t>
            </a:r>
            <a:endParaRPr lang="en-US" sz="4000" b="1" dirty="0">
              <a:latin typeface="+mn-lt"/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8F229D-7EFD-F2D8-D4C5-774E44F3F9E2}"/>
              </a:ext>
            </a:extLst>
          </p:cNvPr>
          <p:cNvSpPr txBox="1"/>
          <p:nvPr/>
        </p:nvSpPr>
        <p:spPr>
          <a:xfrm>
            <a:off x="20723264" y="35661276"/>
            <a:ext cx="12214912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000" b="1" dirty="0">
                <a:latin typeface="+mn-lt"/>
                <a:ea typeface="ＭＳ Ｐゴシック"/>
              </a:rPr>
              <a:t>Sequence Diagram Displaying User Interaction</a:t>
            </a:r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FE3A2EE-98AC-161B-8A57-8460A2D156C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855" t="725" r="727" b="11193"/>
          <a:stretch/>
        </p:blipFill>
        <p:spPr>
          <a:xfrm>
            <a:off x="21818600" y="26149301"/>
            <a:ext cx="9550400" cy="9271000"/>
          </a:xfrm>
          <a:prstGeom prst="rect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19" name="Picture 18" descr="A diagram of a computer&#10;&#10;AI-generated content may be incorrect.">
            <a:extLst>
              <a:ext uri="{FF2B5EF4-FFF2-40B4-BE49-F238E27FC236}">
                <a16:creationId xmlns:a16="http://schemas.microsoft.com/office/drawing/2014/main" id="{D63E0E63-439F-1581-4606-5E7BE5E9EAC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116" y="26088892"/>
            <a:ext cx="20042872" cy="93904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75C7DF-A64C-833A-0D41-251C1AF9F70C}"/>
              </a:ext>
            </a:extLst>
          </p:cNvPr>
          <p:cNvSpPr txBox="1"/>
          <p:nvPr/>
        </p:nvSpPr>
        <p:spPr>
          <a:xfrm>
            <a:off x="25784855" y="11658827"/>
            <a:ext cx="56546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265" indent="-342265" algn="ctr">
              <a:spcAft>
                <a:spcPts val="0"/>
              </a:spcAft>
            </a:pPr>
            <a:r>
              <a:rPr lang="en-US" sz="4000" b="1" dirty="0">
                <a:solidFill>
                  <a:srgbClr val="0D0D0D"/>
                </a:solidFill>
                <a:latin typeface="+mn-lt"/>
                <a:ea typeface="Calibri"/>
                <a:cs typeface="Calibri"/>
              </a:rPr>
              <a:t>DJI Tello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50800">
          <a:solidFill>
            <a:schemeClr val="tx1"/>
          </a:solidFill>
        </a:ln>
      </a:spPr>
      <a:bodyPr lIns="104370" tIns="52185" rIns="104370" bIns="52185" anchor="ctr"/>
      <a:lstStyle>
        <a:defPPr algn="ctr">
          <a:defRPr>
            <a:solidFill>
              <a:srgbClr val="FFFFFF"/>
            </a:solidFill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939ad06-6c02-47e3-87ca-f7e3d301c4a9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3D7A8FA590A449875CE16AE8433864" ma:contentTypeVersion="11" ma:contentTypeDescription="Create a new document." ma:contentTypeScope="" ma:versionID="9ef0cf6b313df6c9c85a2e85fabe0dd6">
  <xsd:schema xmlns:xsd="http://www.w3.org/2001/XMLSchema" xmlns:xs="http://www.w3.org/2001/XMLSchema" xmlns:p="http://schemas.microsoft.com/office/2006/metadata/properties" xmlns:ns2="0939ad06-6c02-47e3-87ca-f7e3d301c4a9" targetNamespace="http://schemas.microsoft.com/office/2006/metadata/properties" ma:root="true" ma:fieldsID="841263f6f20b596a92792fcb5b38c6aa" ns2:_="">
    <xsd:import namespace="0939ad06-6c02-47e3-87ca-f7e3d301c4a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39ad06-6c02-47e3-87ca-f7e3d301c4a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78da7e02-c50b-437b-91ea-1e34890a05f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98001D2-1AC2-401A-8876-AAFE8D96D1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AEEA6E-A60C-4E48-BDC2-A5E31F094AE1}">
  <ds:schemaRefs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www.w3.org/XML/1998/namespace"/>
    <ds:schemaRef ds:uri="0939ad06-6c02-47e3-87ca-f7e3d301c4a9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598A71D-17F4-4464-9D44-DB5696DA2695}">
  <ds:schemaRefs>
    <ds:schemaRef ds:uri="0939ad06-6c02-47e3-87ca-f7e3d301c4a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419</Words>
  <Application>Microsoft Office PowerPoint</Application>
  <PresentationFormat>Custom</PresentationFormat>
  <Paragraphs>38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Osman Kubilay Ekekon</dc:creator>
  <cp:lastModifiedBy>John Francis Palma</cp:lastModifiedBy>
  <cp:revision>2</cp:revision>
  <cp:lastPrinted>2025-04-08T21:01:50Z</cp:lastPrinted>
  <dcterms:created xsi:type="dcterms:W3CDTF">2010-05-11T16:48:02Z</dcterms:created>
  <dcterms:modified xsi:type="dcterms:W3CDTF">2025-04-17T00:42:47Z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0x010100843D7A8FA590A449875CE16AE8433864</vt:lpwstr>
  </property>
  <property fmtid="{D5CDD505-2E9C-101B-9397-08002B2CF9AE}" pid="3" name="MediaServiceImageTags">
    <vt:lpwstr/>
  </property>
</Properties>
</file>

<file path=docProps/thumbnail.jpeg>
</file>